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 ответ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  <c:pt idx="3">
                  <c:v>4 вопрос</c:v>
                </c:pt>
                <c:pt idx="4">
                  <c:v>5 вопрос</c:v>
                </c:pt>
                <c:pt idx="5">
                  <c:v>6 вопрос</c:v>
                </c:pt>
                <c:pt idx="6">
                  <c:v>7 вопрос </c:v>
                </c:pt>
                <c:pt idx="7">
                  <c:v>8 вопрос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23</c:v>
                </c:pt>
                <c:pt idx="1">
                  <c:v>14</c:v>
                </c:pt>
                <c:pt idx="2">
                  <c:v>6</c:v>
                </c:pt>
                <c:pt idx="3">
                  <c:v>13</c:v>
                </c:pt>
                <c:pt idx="4">
                  <c:v>22</c:v>
                </c:pt>
                <c:pt idx="5">
                  <c:v>16</c:v>
                </c:pt>
                <c:pt idx="6">
                  <c:v>18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ответ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  <c:pt idx="3">
                  <c:v>4 вопрос</c:v>
                </c:pt>
                <c:pt idx="4">
                  <c:v>5 вопрос</c:v>
                </c:pt>
                <c:pt idx="5">
                  <c:v>6 вопрос</c:v>
                </c:pt>
                <c:pt idx="6">
                  <c:v>7 вопрос </c:v>
                </c:pt>
                <c:pt idx="7">
                  <c:v>8 вопрос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</c:v>
                </c:pt>
                <c:pt idx="1">
                  <c:v>10</c:v>
                </c:pt>
                <c:pt idx="2">
                  <c:v>14</c:v>
                </c:pt>
                <c:pt idx="3">
                  <c:v>7</c:v>
                </c:pt>
                <c:pt idx="4">
                  <c:v>3</c:v>
                </c:pt>
                <c:pt idx="5">
                  <c:v>12</c:v>
                </c:pt>
                <c:pt idx="6">
                  <c:v>8</c:v>
                </c:pt>
                <c:pt idx="7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ответ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  <c:pt idx="3">
                  <c:v>4 вопрос</c:v>
                </c:pt>
                <c:pt idx="4">
                  <c:v>5 вопрос</c:v>
                </c:pt>
                <c:pt idx="5">
                  <c:v>6 вопрос</c:v>
                </c:pt>
                <c:pt idx="6">
                  <c:v>7 вопрос </c:v>
                </c:pt>
                <c:pt idx="7">
                  <c:v>8 вопрос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9</c:v>
                </c:pt>
                <c:pt idx="3">
                  <c:v>11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 ответ</c:v>
                </c:pt>
              </c:strCache>
            </c:strRef>
          </c:tx>
          <c:cat>
            <c:strRef>
              <c:f>Лист1!$A$2:$A$9</c:f>
              <c:strCache>
                <c:ptCount val="8"/>
                <c:pt idx="0">
                  <c:v>1 вопрос</c:v>
                </c:pt>
                <c:pt idx="1">
                  <c:v>2 вопрос</c:v>
                </c:pt>
                <c:pt idx="2">
                  <c:v>3 вопрос</c:v>
                </c:pt>
                <c:pt idx="3">
                  <c:v>4 вопрос</c:v>
                </c:pt>
                <c:pt idx="4">
                  <c:v>5 вопрос</c:v>
                </c:pt>
                <c:pt idx="5">
                  <c:v>6 вопрос</c:v>
                </c:pt>
                <c:pt idx="6">
                  <c:v>7 вопрос </c:v>
                </c:pt>
                <c:pt idx="7">
                  <c:v>8 вопрос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4</c:v>
                </c:pt>
                <c:pt idx="7">
                  <c:v>7</c:v>
                </c:pt>
              </c:numCache>
            </c:numRef>
          </c:val>
        </c:ser>
        <c:shape val="cylinder"/>
        <c:axId val="56509952"/>
        <c:axId val="56511488"/>
        <c:axId val="0"/>
      </c:bar3DChart>
      <c:catAx>
        <c:axId val="56509952"/>
        <c:scaling>
          <c:orientation val="minMax"/>
        </c:scaling>
        <c:axPos val="b"/>
        <c:tickLblPos val="nextTo"/>
        <c:crossAx val="56511488"/>
        <c:crosses val="autoZero"/>
        <c:auto val="1"/>
        <c:lblAlgn val="ctr"/>
        <c:lblOffset val="100"/>
      </c:catAx>
      <c:valAx>
        <c:axId val="56511488"/>
        <c:scaling>
          <c:orientation val="minMax"/>
        </c:scaling>
        <c:axPos val="l"/>
        <c:majorGridlines/>
        <c:numFmt formatCode="General" sourceLinked="1"/>
        <c:tickLblPos val="nextTo"/>
        <c:crossAx val="5650995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500174"/>
            <a:ext cx="7386662" cy="25003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Исследовательский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>
                <a:solidFill>
                  <a:srgbClr val="0070C0"/>
                </a:solidFill>
                <a:latin typeface="Comic Sans MS" pitchFamily="66" charset="0"/>
              </a:rPr>
              <a:t>«Влияние компьютера на детей»</a:t>
            </a:r>
            <a:endParaRPr lang="ru-RU" sz="53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572008"/>
            <a:ext cx="4500594" cy="207170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Выполнила: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 ученица 4 класса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  </a:t>
            </a:r>
            <a:r>
              <a:rPr lang="ru-RU" b="1" dirty="0" err="1" smtClean="0">
                <a:solidFill>
                  <a:srgbClr val="002060"/>
                </a:solidFill>
              </a:rPr>
              <a:t>Турушева</a:t>
            </a:r>
            <a:r>
              <a:rPr lang="ru-RU" b="1" dirty="0" smtClean="0">
                <a:solidFill>
                  <a:srgbClr val="002060"/>
                </a:solidFill>
              </a:rPr>
              <a:t>  Алина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Руководитель: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b="1" dirty="0" err="1" smtClean="0">
                <a:solidFill>
                  <a:srgbClr val="002060"/>
                </a:solidFill>
              </a:rPr>
              <a:t>Турушева</a:t>
            </a:r>
            <a:r>
              <a:rPr lang="ru-RU" b="1" dirty="0" smtClean="0">
                <a:solidFill>
                  <a:srgbClr val="002060"/>
                </a:solidFill>
              </a:rPr>
              <a:t> Ю.В.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500042"/>
            <a:ext cx="6143668" cy="214314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omic Sans MS" pitchFamily="66" charset="0"/>
              </a:rPr>
              <a:t>Симптомы зависимости от современных компьютерных технологий.</a:t>
            </a:r>
            <a:endParaRPr lang="ru-RU" sz="3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6" name="Picture 2" descr="http://next4u.ru/wp-content/uploads/2017/02/746630be4460054b8d1615ff0c9a89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500306"/>
            <a:ext cx="5854921" cy="3905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5000660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285729"/>
          <a:ext cx="8715436" cy="6572272"/>
        </p:xfrm>
        <a:graphic>
          <a:graphicData uri="http://schemas.openxmlformats.org/drawingml/2006/table">
            <a:tbl>
              <a:tblPr/>
              <a:tblGrid>
                <a:gridCol w="2232880"/>
                <a:gridCol w="1462477"/>
                <a:gridCol w="1673370"/>
                <a:gridCol w="1489321"/>
                <a:gridCol w="1857388"/>
              </a:tblGrid>
              <a:tr h="3910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Вопросы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Варианты ответов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98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Есть ли у тебя возможность пользоваться компьютером?</a:t>
                      </a:r>
                      <a:endParaRPr lang="ru-RU" sz="13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 есть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дома</a:t>
                      </a:r>
                      <a:endParaRPr lang="ru-RU" sz="13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 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работе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родителей</a:t>
                      </a:r>
                      <a:endParaRPr lang="ru-RU" sz="13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возможности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 желания работать за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компьютером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 Сколько часов в день ты проводишь за компьютером?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Менее 1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2-3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3-6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Более 6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39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Чему ты отдаешь предпочтение сидя за компьютером?</a:t>
                      </a:r>
                      <a:endParaRPr lang="ru-RU" sz="13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Компьютерные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Поиск информации в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Интернет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Использую все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перечисленное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Делаю что-то другое (указать что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9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Как часто ты прерываешь работу за компьютером?</a:t>
                      </a:r>
                      <a:endParaRPr lang="ru-RU" sz="13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Каждые 20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минут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связи с приемом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пищи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Когда захочу размять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мышцы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Работаю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непрерывно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90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Что для тебя важнее, чем компьютерная игра?</a:t>
                      </a:r>
                      <a:endParaRPr lang="ru-RU" sz="13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Общение с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другом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Просмотр любимой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телепередачи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Занятия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спортом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Другое (указать что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Влияет ли работа за компьютером на твое здоровье?</a:t>
                      </a:r>
                      <a:endParaRPr lang="ru-RU" sz="13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– ухудшилось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зрение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– изменилась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осанка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– стал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чаще болеть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771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Совмещаешь ли ты работу за компьютером с другими делами?</a:t>
                      </a:r>
                      <a:endParaRPr lang="ru-RU" sz="13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3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приемом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пищи</a:t>
                      </a:r>
                      <a:endParaRPr lang="ru-RU" sz="1300" b="1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– с просмотром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телепередач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– с разговором по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телефону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Планируешь ли ты в дальнейшем использовать компьютер?</a:t>
                      </a:r>
                      <a:endParaRPr lang="ru-RU" sz="13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– для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– для будущей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работы.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 – для </a:t>
                      </a:r>
                      <a:r>
                        <a:rPr lang="ru-RU" sz="13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развлечений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3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659" marR="52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072230" cy="7858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Результаты тестирования</a:t>
            </a: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000100" y="1428736"/>
          <a:ext cx="7786741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1000108"/>
            <a:ext cx="6072230" cy="12144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Comic Sans MS" pitchFamily="66" charset="0"/>
              </a:rPr>
              <a:t>Профилактика зрительного и общего утомления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1928802"/>
            <a:ext cx="77867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Упражнения для улучшения кровообращения в глазных яблоках.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Упражнение может выполняться на рабочем месте, сидя на стуле.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Глаза закрыты. Круговыми движениями обеих рук массировать глазные яблоки - 10 сек.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Взгляд прямо перед собой, затем вправо, влево, вверх, вниз - 10 сек.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Усиленно зажмуривать и открывать глаза -10 сек.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Поворачивать глаза в стороны 2-3 раза, затем закрывать на 10 сек. 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500174"/>
            <a:ext cx="7858180" cy="435771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     </a:t>
            </a:r>
            <a:r>
              <a:rPr lang="ru-RU" sz="3200" b="1" i="1" dirty="0" smtClean="0">
                <a:solidFill>
                  <a:srgbClr val="0070C0"/>
                </a:solidFill>
              </a:rPr>
              <a:t>Упражнения, предупреждающие возникновение остеохондроза позвоночника.</a:t>
            </a: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И.п. – стоя руки опущены. Повороты головой вправо и влево.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И.п. - стоя, руки на поясе. Наклоны головы вправо, влево, вперед, назад.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И.п. - то же. Круговые движения головой.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И.п. - стоя, руки опущены. Поднимание и опускание плеч.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И.п. - стоя, руки к плечам. Круговые движения вперед и </a:t>
            </a:r>
            <a:r>
              <a:rPr lang="ru-RU" sz="2700" b="1" dirty="0" err="1" smtClean="0">
                <a:solidFill>
                  <a:srgbClr val="002060"/>
                </a:solidFill>
              </a:rPr>
              <a:t>нaзaд</a:t>
            </a:r>
            <a:r>
              <a:rPr lang="ru-RU" sz="2700" b="1" dirty="0" smtClean="0">
                <a:solidFill>
                  <a:srgbClr val="002060"/>
                </a:solidFill>
              </a:rPr>
              <a:t>.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И.п. - стоя, руки соединены сзади в "замок". Отведение рук назад. Спина прямая.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И.п. - стоя, руки на поясе. Повороты вправо и влево. 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И.п. - то же. Наклоны вправо, влево, вперед, назад</a:t>
            </a:r>
            <a:r>
              <a:rPr lang="ru-RU" sz="3200" b="1" dirty="0" smtClean="0">
                <a:solidFill>
                  <a:srgbClr val="002060"/>
                </a:solidFill>
              </a:rPr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     </a:t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6072230" cy="12858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Советы родителям </a:t>
            </a:r>
            <a:b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Comic Sans MS" pitchFamily="66" charset="0"/>
              </a:rPr>
              <a:t>по профилактике компьютерной зависимости: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28662" y="1714488"/>
            <a:ext cx="785818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Учитесь распознавать злоупотребление до того, как оно переросло в зависимость.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Уделяйте внимание ребенку и его интересам, будьте в курсе его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занятий всегда.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Подмечайте, каким ребенок выходит из-за компьютера, меняется ли его настроение и психологическое состояние?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 прозевайте! В стадии зависимости от компьютера наступает такой момент, как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эмоциональная тупость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Ребенок перестает эмоционально реагировать на тех, кого раньше любил. Это очень важная симптоматика.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Пора беспокоиться, если наблюдаются следующие психологические и физические симптомы привыкания: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неспособность выйти из игры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пренебрежение семьей и друзьями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проблемы с учебой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пренебрежение правилами личной гигиены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7858180" cy="385765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://900igr.net/up/datas/206234/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85728"/>
            <a:ext cx="8001056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000108"/>
            <a:ext cx="6615130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Цель: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выявление влияния компьютерных игр на детей.</a:t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00100" y="2214554"/>
            <a:ext cx="8143900" cy="428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Задачи: </a:t>
            </a:r>
          </a:p>
          <a:p>
            <a:pPr marL="269875" marR="0" lvl="0" indent="-2698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53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Изучить и обобщить информацию о влиянии </a:t>
            </a:r>
          </a:p>
          <a:p>
            <a:pPr marL="269875" marR="0" lvl="0" indent="-269875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3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компьютерных игр на детей.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lang="ru-RU" sz="53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Познакомиться с историей создания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3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    компьютерных игр.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ru-RU" sz="53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Провести анкетирование  и проанализировать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3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результаты анкеты.</a:t>
            </a:r>
          </a:p>
          <a:p>
            <a:pPr marL="360363" marR="0" lvl="0" indent="-3603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0" lang="ru-RU" sz="53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Разработать комплекс упражнений для профилактики зрительного и общего утомления.</a:t>
            </a:r>
          </a:p>
          <a:p>
            <a:pPr marL="360363" marR="0" lvl="0" indent="-3603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lang="ru-RU" sz="53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Составить памятку для родителей по профилактике компьютерной зависимости.</a:t>
            </a:r>
            <a:endParaRPr kumimoji="0" lang="ru-RU" sz="53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Компьютерные игры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643174" y="2143116"/>
            <a:ext cx="928694" cy="857256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143504" y="2143116"/>
            <a:ext cx="857256" cy="71438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142976" y="3214686"/>
          <a:ext cx="6715172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  <a:gridCol w="3357586"/>
              </a:tblGrid>
              <a:tr h="3286148">
                <a:tc>
                  <a:txBody>
                    <a:bodyPr/>
                    <a:lstStyle/>
                    <a:p>
                      <a:pPr algn="ctr"/>
                      <a:r>
                        <a:rPr lang="ru-RU" sz="5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3D </a:t>
                      </a:r>
                      <a:r>
                        <a:rPr lang="ru-RU" sz="54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Action</a:t>
                      </a:r>
                      <a:r>
                        <a:rPr lang="ru-RU" sz="5400" b="1" kern="120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(«</a:t>
                      </a:r>
                      <a:r>
                        <a:rPr lang="ru-RU" sz="40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бродилки</a:t>
                      </a: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40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мочилки</a:t>
                      </a: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», «</a:t>
                      </a:r>
                      <a:r>
                        <a:rPr lang="ru-RU" sz="40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леталки</a:t>
                      </a: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», «гонки»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kern="120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Logic</a:t>
                      </a:r>
                      <a:endParaRPr lang="ru-RU" sz="5400" b="1" kern="120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(«аркады», «</a:t>
                      </a:r>
                      <a:r>
                        <a:rPr lang="ru-RU" sz="40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квесты</a:t>
                      </a:r>
                      <a:r>
                        <a:rPr lang="ru-RU" sz="4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», «стратегии»)</a:t>
                      </a:r>
                      <a:endParaRPr lang="ru-RU" sz="4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4071966" cy="522606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Вилли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Хигинботэм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1958 году создал игру</a:t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4200" b="1" dirty="0" smtClean="0">
                <a:solidFill>
                  <a:srgbClr val="002060"/>
                </a:solidFill>
                <a:latin typeface="Comic Sans MS" pitchFamily="66" charset="0"/>
              </a:rPr>
              <a:t>«Теннис для двоих» </a:t>
            </a:r>
            <a:br>
              <a:rPr lang="ru-RU" sz="4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200" b="1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ru-RU" sz="4200" b="1" dirty="0" err="1" smtClean="0">
                <a:solidFill>
                  <a:srgbClr val="002060"/>
                </a:solidFill>
                <a:latin typeface="Comic Sans MS" pitchFamily="66" charset="0"/>
              </a:rPr>
              <a:t>Tennis</a:t>
            </a:r>
            <a:r>
              <a:rPr lang="ru-RU" sz="42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  <a:latin typeface="Comic Sans MS" pitchFamily="66" charset="0"/>
              </a:rPr>
              <a:t>fo</a:t>
            </a:r>
            <a:r>
              <a:rPr lang="ru-RU" sz="42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4200" b="1" dirty="0" err="1" smtClean="0">
                <a:solidFill>
                  <a:srgbClr val="002060"/>
                </a:solidFill>
                <a:latin typeface="Comic Sans MS" pitchFamily="66" charset="0"/>
              </a:rPr>
              <a:t>Two</a:t>
            </a:r>
            <a:r>
              <a:rPr lang="ru-RU" sz="4200" b="1" dirty="0" smtClean="0">
                <a:solidFill>
                  <a:srgbClr val="002060"/>
                </a:solidFill>
                <a:latin typeface="Comic Sans MS" pitchFamily="66" charset="0"/>
              </a:rPr>
              <a:t>).  </a:t>
            </a:r>
            <a:endParaRPr lang="ru-RU" sz="4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6386" name="AutoShape 2" descr="https://propainkiller.ru/images/stories/WilliamHiginboth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propainkiller.ru/images/stories/WilliamHiginboth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s://propainkiller.ru/images/stories/WilliamHiginboth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https://hypestorm.ru/wp-content/uploads/2017/01/william-higginboth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s://brainiedeal.files.wordpress.com/2010/09/sep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2" name="AutoShape 18" descr="https://ds04.infourok.ru/uploads/ex/123b/000b7062-d570b6e3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4" name="AutoShape 20" descr="https://ds04.infourok.ru/uploads/ex/123b/000b7062-d570b6e3/img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6" name="AutoShape 22" descr="https://hypestorm.ru/wp-content/uploads/2017/01/william-higginbotha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407" name="Picture 23" descr="C:\Users\Администратор\Desktop\william-higginboth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04"/>
            <a:ext cx="384348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0" descr="http://hypestorm.ru/wp-content/uploads/2017/01/t42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57166"/>
            <a:ext cx="7858180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571613"/>
            <a:ext cx="3929090" cy="371477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Артур Дуглас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 1952 году разработал  игровую программу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OXO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(крестики—нолики)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337" name="Picture 1" descr="C:\Users\Администратор\Desktop\img4.jpg"/>
          <p:cNvPicPr>
            <a:picLocks noChangeAspect="1" noChangeArrowheads="1"/>
          </p:cNvPicPr>
          <p:nvPr/>
        </p:nvPicPr>
        <p:blipFill>
          <a:blip r:embed="rId3" cstate="print"/>
          <a:srcRect l="4297" t="18750" r="67578" b="15625"/>
          <a:stretch>
            <a:fillRect/>
          </a:stretch>
        </p:blipFill>
        <p:spPr bwMode="auto">
          <a:xfrm>
            <a:off x="5143504" y="500042"/>
            <a:ext cx="357870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5000660" cy="78581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sz="6000" b="1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sz="6000" b="1" dirty="0" smtClean="0">
                <a:solidFill>
                  <a:srgbClr val="00B0F0"/>
                </a:solidFill>
                <a:latin typeface="Comic Sans MS" pitchFamily="66" charset="0"/>
              </a:rPr>
              <a:t>OXO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Администратор\Desktop\img4.jpg"/>
          <p:cNvPicPr>
            <a:picLocks noChangeAspect="1" noChangeArrowheads="1"/>
          </p:cNvPicPr>
          <p:nvPr/>
        </p:nvPicPr>
        <p:blipFill>
          <a:blip r:embed="rId3" cstate="print"/>
          <a:srcRect l="35937" t="22916" r="7812" b="14583"/>
          <a:stretch>
            <a:fillRect/>
          </a:stretch>
        </p:blipFill>
        <p:spPr bwMode="auto">
          <a:xfrm>
            <a:off x="1142976" y="1785926"/>
            <a:ext cx="777245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642918"/>
            <a:ext cx="5000660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4" name="Picture 2" descr="http://i.playground.ru/i/18/40/32/00/blog/content/dqf3ea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428604"/>
            <a:ext cx="784482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astohka1962.rusedu.net/gallery/3558/26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41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4929198"/>
            <a:ext cx="6215106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Хорошая школа,        в которой действуют мирные законы.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9458" name="AutoShape 2" descr="https://ds04.infourok.ru/uploads/ex/123b/000b7062-d570b6e3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0" name="AutoShape 2" descr="https://d1e2bohyu2u2w9.cloudfront.net/education/sites/default/files/game_review_-_cool_school-_where_peace_rul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Users\Администратор\Desktop\game_review_-_cool_school-_where_peace_rules.png"/>
          <p:cNvPicPr>
            <a:picLocks noChangeAspect="1" noChangeArrowheads="1"/>
          </p:cNvPicPr>
          <p:nvPr/>
        </p:nvPicPr>
        <p:blipFill>
          <a:blip r:embed="rId3" cstate="print"/>
          <a:srcRect t="7692" b="3846"/>
          <a:stretch>
            <a:fillRect/>
          </a:stretch>
        </p:blipFill>
        <p:spPr bwMode="auto">
          <a:xfrm>
            <a:off x="1500166" y="1500174"/>
            <a:ext cx="707574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466</Words>
  <Application>Microsoft Office PowerPoint</Application>
  <PresentationFormat>Экран (4:3)</PresentationFormat>
  <Paragraphs>137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Исследовательский проект «Влияние компьютера на детей»</vt:lpstr>
      <vt:lpstr>Цель:  выявление влияния компьютерных игр на детей. </vt:lpstr>
      <vt:lpstr>    Компьютерные игры       </vt:lpstr>
      <vt:lpstr>Вилли Хигинботэм в 1958 году создал игру «Теннис для двоих»  (Tennis fo Two).  </vt:lpstr>
      <vt:lpstr>Слайд 5</vt:lpstr>
      <vt:lpstr>Слайд 6</vt:lpstr>
      <vt:lpstr> OXO  </vt:lpstr>
      <vt:lpstr>Слайд 8</vt:lpstr>
      <vt:lpstr>Хорошая школа,        в которой действуют мирные законы.</vt:lpstr>
      <vt:lpstr>Симптомы зависимости от современных компьютерных технологий.</vt:lpstr>
      <vt:lpstr>Слайд 11</vt:lpstr>
      <vt:lpstr>Результаты тестирования</vt:lpstr>
      <vt:lpstr>Профилактика зрительного и общего утомления  </vt:lpstr>
      <vt:lpstr>                                  Упражнения, предупреждающие возникновение остеохондроза позвоночника. И.п. – стоя руки опущены. Повороты головой вправо и влево.  И.п. - стоя, руки на поясе. Наклоны головы вправо, влево, вперед, назад.  И.п. - то же. Круговые движения головой.  И.п. - стоя, руки опущены. Поднимание и опускание плеч.  И.п. - стоя, руки к плечам. Круговые движения вперед и нaзaд.  И.п. - стоя, руки соединены сзади в "замок". Отведение рук назад. Спина прямая.  И.п. - стоя, руки на поясе. Повороты вправо и влево.  И.п. - то же. Наклоны вправо, влево, вперед, назад.          </vt:lpstr>
      <vt:lpstr>Советы родителям  по профилактике компьютерной зависимости: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«Влияние компьютера на детей»</dc:title>
  <dc:creator>Администратор</dc:creator>
  <cp:lastModifiedBy>User2</cp:lastModifiedBy>
  <cp:revision>27</cp:revision>
  <dcterms:created xsi:type="dcterms:W3CDTF">2018-04-23T13:43:46Z</dcterms:created>
  <dcterms:modified xsi:type="dcterms:W3CDTF">2018-04-25T01:47:22Z</dcterms:modified>
</cp:coreProperties>
</file>